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71" r:id="rId5"/>
    <p:sldId id="265" r:id="rId6"/>
    <p:sldId id="266" r:id="rId7"/>
    <p:sldId id="267" r:id="rId8"/>
    <p:sldId id="268" r:id="rId9"/>
    <p:sldId id="269" r:id="rId10"/>
    <p:sldId id="270" r:id="rId11"/>
    <p:sldId id="319" r:id="rId12"/>
    <p:sldId id="320" r:id="rId13"/>
    <p:sldId id="257" r:id="rId14"/>
    <p:sldId id="264" r:id="rId15"/>
    <p:sldId id="286" r:id="rId16"/>
    <p:sldId id="282" r:id="rId17"/>
    <p:sldId id="283" r:id="rId18"/>
    <p:sldId id="284" r:id="rId19"/>
    <p:sldId id="285" r:id="rId20"/>
    <p:sldId id="258" r:id="rId21"/>
    <p:sldId id="272" r:id="rId22"/>
    <p:sldId id="287" r:id="rId23"/>
    <p:sldId id="288" r:id="rId24"/>
    <p:sldId id="289" r:id="rId25"/>
    <p:sldId id="290" r:id="rId26"/>
    <p:sldId id="291" r:id="rId27"/>
    <p:sldId id="259" r:id="rId28"/>
    <p:sldId id="293" r:id="rId29"/>
    <p:sldId id="273" r:id="rId30"/>
    <p:sldId id="292" r:id="rId31"/>
    <p:sldId id="260" r:id="rId32"/>
    <p:sldId id="298" r:id="rId33"/>
    <p:sldId id="274" r:id="rId34"/>
    <p:sldId id="294" r:id="rId35"/>
    <p:sldId id="295" r:id="rId36"/>
    <p:sldId id="296" r:id="rId37"/>
    <p:sldId id="297" r:id="rId38"/>
    <p:sldId id="299" r:id="rId39"/>
    <p:sldId id="32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211D9-E595-424D-8D92-CD572E22B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DC0ABC-C177-4923-82DD-0B6BDF0F3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719D1-A0BC-4F00-A2E8-5CF0BE53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B06EF-D2CE-4E9E-899B-842DAFE7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AE0F2-FEFC-4263-A596-040A8D5B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3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0806-0C7D-4F06-AB32-788CB86D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2C47C-F176-401E-A61D-B90866E92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280F6-F965-4B69-9527-F16E0885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42A4A9-A0A0-4FD8-B507-BD78E8FF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11D6B-FB5A-4C0C-A1BA-283ECA4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2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95EF3D-8E6E-433E-BF0C-B1A773116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0D18E0-5FE1-47EE-B862-A2BC2EC1A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75A72F-769B-4DB6-8188-D9A1053B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BA2C4-D1FA-4A79-BF9E-E6C2C6DA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FDE40-CB86-4FBC-B014-942C9A10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6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B7318-642C-4B3C-B658-109D63D4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8CED8-14C8-4C2A-9277-8FFC5A82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21DD5-0B08-46D2-ADBF-9121B8D13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D09F1-D940-4459-BF7F-3B4E997B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E0DF7-A402-4721-BDD4-92233137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0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BF362-0892-4623-85B7-806E910FA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7CD90-65C3-4120-BA29-2C283C363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9C3FA-EE16-4D12-B16B-34CD48692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BDEF6-573B-4CC9-8D4F-751B85F85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B544D-3E62-47A7-ACE9-3263A9082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FFB27-9BF3-4A36-AF0E-DC8DFC21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67152-733B-4255-A341-628BD9913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5A20FE-7A81-46F4-80B5-F0609D6E6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F1D387-C3AB-4BF0-88A0-97803D97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96CFDE-0C54-4F38-BFAA-8C619CFA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B2D4A-5B37-4403-9D80-FE049FFB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0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01826-2DF5-48AA-ACBF-68A99296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8DF1BC-CBD6-48B7-B63F-0AF0C0ACB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C00B0-D0B0-458F-85A6-C2CE92454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E80ABA-1437-4EBB-AEDA-37CDBC778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E6AFF6-EBEF-4AC5-941E-EA12A9E06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439998-797E-4FC2-9686-1A306C0C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4A6473-1B36-4921-8E4A-7E598337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DB08D3-0F60-4B29-8DBA-1A5F4508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34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D5AC7-7921-4AF4-8BCE-C0AA4C3C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A4EC67-301B-4DF1-B47C-AE7A9DF0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852E45-3E19-4B15-8547-04B61F2D0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1C820D-118A-4D32-A051-0737224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5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370E03-0F27-4559-8960-418CEF3A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35FF92-60C2-4959-9F82-A3FB426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4006D-1567-4CB3-9CFE-0127A2C3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4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3DF61-3906-45B6-BEDD-1EA26C5F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AC25C-A4C2-4593-B4D6-4B208BC61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8D7E86-3573-450B-B136-34903ACB4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243103-AA2E-4248-BAF5-ACD544F6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2C5364-EFC8-48C0-ACE1-5FADED4B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DBB7C6-A694-48BF-8221-F469D042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27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F484C-AC79-4FB7-9C3A-BAC4489ED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2CDC8E-F5DE-483C-B806-7ED5F468A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0F0DB3-CEF8-4EA8-A7A8-C132C9C64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06504-E64B-4C9E-BFEF-7C55B68C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43D50C-6F68-446D-B561-04D934D62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EAD389-3283-43C0-A9D2-0B0EDDD4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3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9E2720-ACA4-436A-BDB0-29FBA7C9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CE695-FFAD-47E3-9BE8-77B4F026C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279BB-E138-4363-8CD5-F0F8A1DFC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742B4-C725-45E8-AF3D-8352D2228E9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D5585-FF56-4581-8775-1E4048A07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F477F-339B-4D37-BBC7-5C817D412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2EEFD-692D-480B-B668-D42731CE3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4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99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D3DD8F-26D3-467F-B66A-CD683F077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3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F802D9-AE85-4A12-8832-C957BBDD0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65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1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6360BC-9649-4C23-A658-AA98D8F35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0" y="0"/>
            <a:ext cx="6858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33EC25-9B9B-4199-A458-37AAC21BE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7E62A5-71F5-424F-BBA2-16F38FFF5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6858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61D0C3-702F-4AAC-9632-2BD151184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9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꽃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182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7970CA-3611-4317-9BB5-35703D14A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372" y="0"/>
            <a:ext cx="6858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CEC56A-ED4B-4345-A9D8-30C3BDD23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5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47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53C1CB-88F0-440E-8AE2-524E3E79A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032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03CCD4-325B-48FC-AF31-E203D2ACE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8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7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A81BB4-D32D-47C5-8480-B55F681AE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669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4894A6-EEAF-4CFD-B72C-39068AEBB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3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3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98E25A-B6CB-4215-9A35-7E17176C4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669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300C32-9BF7-439A-9F66-AE605BD23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3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5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023972-6CDD-428E-84FB-F4271AB27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651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A03663-86A7-44E5-B50F-12980A1EB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3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30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583C8DC-4F9F-4569-BC53-52F9A18DC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09D1E-E203-4B20-AE40-5F2D664C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8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8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캐릭터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01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넓은 패턴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40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1019DF-F1E4-480A-9E50-EDB9CB2C9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6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FFE1C7-8C7E-4AA8-B15C-ECD78148E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62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5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25013C-A0E5-46D5-988A-F7C64D73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77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56F7FA-7C8F-46A0-9900-62B9751D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4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FA45E12-D1BD-46BF-84DB-8B50268F4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9" y="0"/>
            <a:ext cx="6858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7B80DD-B896-4D97-A72B-223AA9A45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7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61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8E051E-2FE6-4D02-9B8D-D961E588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53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66EAA1-B303-4552-83E2-A446E0DEF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24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1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2DBEE2-EF39-4055-A012-2AF91AE06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2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3D82C8-F863-4106-8FC8-7E2AB8C8A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3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25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3A1050-FDF5-47A2-8ADC-BA9AC2865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4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33935D-53BB-427E-8849-8C64DE2F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8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0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빽빽한 패턴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194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116553-9E12-4E58-8546-DDE31C6FF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213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FD5696-E4F8-4D80-934D-5262DB762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9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90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1FD1B0-8025-41E2-BA19-9DC949E3F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912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54ED65-3F8C-4F4C-9631-310E2D114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4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5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9B3A2F-07D0-4764-B991-84418622F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596" y="0"/>
            <a:ext cx="6858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6652EF-C974-4F48-89A2-F7463BF81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5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CE58FE-C691-4E28-8F51-3418A5233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40" y="0"/>
            <a:ext cx="6858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282047-DA39-4591-ABD3-F6E1418E4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3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</a:t>
            </a:r>
            <a:r>
              <a:rPr lang="ko-KR" altLang="en-US" dirty="0"/>
              <a:t> 사람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19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5C19C1-8E8D-4F57-B61B-3B06B35DE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661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0E5F36-E188-4E87-B2B7-EDC1600B4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94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A0B948-A463-4E4E-BE0E-7C59E954E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82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A41E7A-5E37-4E8C-B631-416734436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14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8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A6CE78-1D5E-4C89-9552-2E54F2F1E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4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57563-5C18-4F6C-9329-AB00CCF26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72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5BA5FD-7FCF-471E-82FC-9571964C6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9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3B1DA3-8557-4CD9-B4A8-E74034DB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9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95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4E4177-4256-464A-8C8A-8232DE823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ACB543-F6BF-4EE3-A967-FBF867AD3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1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80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31711E-3A6E-48E2-A5AD-47F69FFD0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81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E11717-D6D4-46D7-9B72-8F298B3CC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17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1BB0EF-040E-427C-B171-F29C6A607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783331-0FEE-4482-BDEE-0BCDDE53B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12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04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7081-FC39-447B-8D5A-41C31B8AF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65D3-AE6B-4145-9776-C9889370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60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CE714E-D3FF-482E-B33D-F9BFF4F80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5322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7D8F48-108A-4455-9D5E-B91394B17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94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2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B8A3F3-383B-476B-BEB9-EFE7C3B9F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687" y="0"/>
            <a:ext cx="6858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33AC7-CC36-4872-AFBE-F9B16D711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9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3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1F3706-8934-4872-B100-FC16E74EF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78B3F1-FF63-46DF-A025-69A04CE4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1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14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C6244-29F6-4E83-B2EB-B77ACC787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037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8B0DEB-E5A6-4EA5-9F34-D368F9F7D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4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567419-C427-43D8-922A-713DF3732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425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FF25CE-D887-429A-87F2-71AD97E9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9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373633-A12C-4FE7-BD8B-9C959E4A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D12CF4-D560-4199-B6C8-D4C15A371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5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7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와이드스크린</PresentationFormat>
  <Paragraphs>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기준</vt:lpstr>
      <vt:lpstr>1. 캐릭터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넓은 패턴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빽빽한 패턴</vt:lpstr>
      <vt:lpstr>PowerPoint 프레젠테이션</vt:lpstr>
      <vt:lpstr>PowerPoint 프레젠테이션</vt:lpstr>
      <vt:lpstr>PowerPoint 프레젠테이션</vt:lpstr>
      <vt:lpstr>5. 사람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기준</dc:title>
  <dc:creator>신용헌 신용헌</dc:creator>
  <cp:lastModifiedBy>신용헌 신용헌</cp:lastModifiedBy>
  <cp:revision>5</cp:revision>
  <dcterms:created xsi:type="dcterms:W3CDTF">2021-04-22T09:56:38Z</dcterms:created>
  <dcterms:modified xsi:type="dcterms:W3CDTF">2021-04-23T07:12:19Z</dcterms:modified>
</cp:coreProperties>
</file>